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69EE7-937D-4A88-942E-B3EDF0E32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94D886-5B3E-41F1-A023-D91A1E5346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6D69D-C22A-4354-89FE-769F42547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F6CAA-74EB-40B2-B38A-F70C517EE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B0924-B7B2-4E27-BF79-CAEDCADD5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28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05F9-823E-4BC9-B978-0BCE45B5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1C28C-68F5-4102-9FE9-7B50C5D2E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44FA1-FC65-4858-A7EC-7BAA159A1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46B0B-8E5C-4CC1-850C-FC5F287B7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A0548-E004-4EF5-9AC6-9EE856EE8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69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340CF-DF2E-4C7E-BF9C-9DACE3013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3B995-D9D7-40EC-B619-589046A14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C6559-6EF9-40FC-9BB0-65C2CBB27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3E723-CDF5-4641-867E-E02645E1D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1BEAC-6A0D-4B10-A1E1-CDD6409D1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18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2FBAF-B4F1-4EDB-B524-784213371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CC172-27FC-40D5-880F-A1C55A45B7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C98057-C81C-4429-8FD1-08AE339A3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7ED31-3F8E-45D4-B707-3B1152C5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B4CD7-0735-4D34-A868-6D559C2F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F4697-0341-4AB2-ABE3-11B11209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618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162CC-8D26-48BF-8046-C233528C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0CF04-F065-41BE-9DB0-6BA3FF0B2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E45B81-4A22-40B2-997B-0AF6E5C3A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BBCC0E-EF5E-4391-ACB2-B18723915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093A49-69EB-4361-937F-515E116695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9901B-8858-40E5-8C15-834921B3E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CCB87-3BA3-419A-A6AC-C33BE4462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29DDAC-7A48-4566-8C09-C06B9602A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11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8999-616D-41B7-B0A0-8D00915DD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9F9391-FF91-4229-AACD-41616007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9A9D8-5D1F-4E92-BB04-C6EDF936A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36417-4E55-498F-AAC1-955386D6D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68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F3418C-DF15-416B-B0C6-E94FCDEF0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57C2F-4701-4855-B33F-9312DAC3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CDE99-16EF-403B-A44F-B06C63948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50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3938B-27A5-493D-B0C7-0512C0DB2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9DCE2-AB10-4B44-952A-FE2B9A56D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BDED1-403E-45D3-99C3-5E5015857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605D0D-EFCD-4169-BE37-B0C8DED1A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464CE-0DA3-484E-8D6D-77303EA57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0F0B5-A0A6-4460-A59E-5C53C988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553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78E7-6899-4A3B-B221-DD3E7C5BF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C851F5-DB5C-487F-B7AB-3ECB691D9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176E8-29DB-4C12-A954-A5E1A2CF8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B1BDA6-CF53-482B-8EA6-52EA1A9C4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97310C-8A0C-4C96-BC0D-CCBDA731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CFAB02-C1AF-4BBE-8038-63EE1989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974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1097A-8718-4C94-B08A-3EF2CE819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FC17AA-1EB7-40F7-8AA5-69343DC28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1ED85-E77C-4F32-9A20-3E267927B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23770-B595-49CE-9D46-CCC96E8E0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07995-358F-4D88-B6E4-3DF26531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900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3DAE4-E0F9-428E-A658-C514FE7729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3F0D0A-88AE-4070-AA50-B43CC18E54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996B1-740B-420B-BA6A-A803F939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A9057-6483-4E70-851C-6D3D935D5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059C0-97BF-4A33-9981-AE373D08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10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D1175-8C97-4020-AE88-0392205E0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1BB11-BD4B-483A-A752-C61E69AA1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6D000-D9A9-4FE1-AED1-6F5A3A69A3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B84BC-AB73-4C9D-9445-19545EBCAA67}" type="datetimeFigureOut">
              <a:rPr lang="en-GB" smtClean="0"/>
              <a:t>17/12/2021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09FCB-DE8D-4324-8162-67CFE8738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96E55-A045-4ED6-9DC0-470C0720B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CEA87-EFA6-4B2E-A356-C5F82C2B07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1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B3E1E-08FD-4D29-8C23-AEF49A8716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Women</a:t>
            </a:r>
            <a:r>
              <a:rPr lang="tr-TR" dirty="0"/>
              <a:t> </a:t>
            </a:r>
            <a:r>
              <a:rPr lang="tr-TR" dirty="0" err="1"/>
              <a:t>Writers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17th </a:t>
            </a:r>
            <a:r>
              <a:rPr lang="tr-TR" dirty="0" err="1"/>
              <a:t>century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242FDC-1D53-4E9F-B7B2-558F142F8B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4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EA816-7F24-443E-AF20-B01662AEB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37466-E068-4E8D-822D-DFD7FCC50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17th </a:t>
            </a:r>
            <a:r>
              <a:rPr lang="tr-TR" dirty="0" err="1"/>
              <a:t>cetury</a:t>
            </a:r>
            <a:r>
              <a:rPr lang="tr-TR" dirty="0"/>
              <a:t> –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authorship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publication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women</a:t>
            </a:r>
            <a:endParaRPr lang="tr-TR" dirty="0"/>
          </a:p>
          <a:p>
            <a:r>
              <a:rPr lang="tr-TR" dirty="0" err="1"/>
              <a:t>Marriage</a:t>
            </a:r>
            <a:r>
              <a:rPr lang="tr-TR" dirty="0"/>
              <a:t>, </a:t>
            </a:r>
            <a:r>
              <a:rPr lang="tr-TR" dirty="0" err="1"/>
              <a:t>gender</a:t>
            </a:r>
            <a:r>
              <a:rPr lang="tr-TR" dirty="0"/>
              <a:t>, </a:t>
            </a:r>
            <a:r>
              <a:rPr lang="tr-TR" dirty="0" err="1"/>
              <a:t>partiarchy</a:t>
            </a:r>
            <a:endParaRPr lang="tr-TR" dirty="0"/>
          </a:p>
          <a:p>
            <a:r>
              <a:rPr lang="tr-TR" dirty="0" err="1"/>
              <a:t>Most</a:t>
            </a:r>
            <a:r>
              <a:rPr lang="tr-TR" dirty="0"/>
              <a:t> of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noble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, </a:t>
            </a:r>
            <a:r>
              <a:rPr lang="tr-TR" dirty="0" err="1"/>
              <a:t>got</a:t>
            </a:r>
            <a:r>
              <a:rPr lang="tr-TR" dirty="0"/>
              <a:t> </a:t>
            </a:r>
            <a:r>
              <a:rPr lang="tr-TR" dirty="0" err="1"/>
              <a:t>well</a:t>
            </a:r>
            <a:r>
              <a:rPr lang="tr-TR" dirty="0"/>
              <a:t> </a:t>
            </a:r>
            <a:r>
              <a:rPr lang="tr-TR" dirty="0" err="1"/>
              <a:t>education</a:t>
            </a:r>
            <a:endParaRPr lang="tr-TR" dirty="0"/>
          </a:p>
          <a:p>
            <a:endParaRPr lang="tr-T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48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17B6D-62E9-4EA3-BA5C-E8DF6E132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Aemelia</a:t>
            </a:r>
            <a:r>
              <a:rPr lang="en-US" sz="5400" dirty="0"/>
              <a:t> </a:t>
            </a:r>
            <a:r>
              <a:rPr lang="en-US" sz="5400" dirty="0" err="1"/>
              <a:t>Lanyer</a:t>
            </a:r>
            <a:r>
              <a:rPr lang="tr-TR" sz="5400" dirty="0"/>
              <a:t> (1569-1645)</a:t>
            </a:r>
            <a:endParaRPr lang="en-US" sz="5400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03E839-85BA-4B82-8675-361D590642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" b="16278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780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11AE4-29C1-4C38-851A-53C5BDD6C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EE548-4559-4B7D-A2E0-E83DF7CB6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Women</a:t>
            </a:r>
            <a:r>
              <a:rPr lang="tr-TR" dirty="0"/>
              <a:t> </a:t>
            </a:r>
            <a:r>
              <a:rPr lang="tr-TR" dirty="0" err="1"/>
              <a:t>publishing</a:t>
            </a:r>
            <a:r>
              <a:rPr lang="tr-TR" dirty="0"/>
              <a:t> </a:t>
            </a:r>
            <a:r>
              <a:rPr lang="tr-TR" dirty="0" err="1"/>
              <a:t>considered</a:t>
            </a:r>
            <a:r>
              <a:rPr lang="tr-TR" dirty="0"/>
              <a:t> </a:t>
            </a:r>
            <a:r>
              <a:rPr lang="tr-TR" dirty="0" err="1"/>
              <a:t>unusual</a:t>
            </a:r>
            <a:r>
              <a:rPr lang="tr-TR" dirty="0"/>
              <a:t>.</a:t>
            </a:r>
          </a:p>
          <a:p>
            <a:r>
              <a:rPr lang="tr-TR" dirty="0"/>
              <a:t>First </a:t>
            </a:r>
            <a:r>
              <a:rPr lang="tr-TR" dirty="0" err="1"/>
              <a:t>collection</a:t>
            </a:r>
            <a:r>
              <a:rPr lang="tr-TR" dirty="0"/>
              <a:t> of </a:t>
            </a:r>
            <a:r>
              <a:rPr lang="tr-TR" dirty="0" err="1"/>
              <a:t>poetry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attempted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a patron</a:t>
            </a:r>
          </a:p>
          <a:p>
            <a:r>
              <a:rPr lang="tr-TR" dirty="0" err="1"/>
              <a:t>Salve</a:t>
            </a:r>
            <a:r>
              <a:rPr lang="tr-TR" dirty="0"/>
              <a:t> </a:t>
            </a:r>
            <a:r>
              <a:rPr lang="tr-TR" dirty="0" err="1"/>
              <a:t>Deus</a:t>
            </a:r>
            <a:r>
              <a:rPr lang="tr-TR" dirty="0"/>
              <a:t> </a:t>
            </a:r>
            <a:r>
              <a:rPr lang="tr-TR" dirty="0" err="1"/>
              <a:t>Rex</a:t>
            </a:r>
            <a:r>
              <a:rPr lang="tr-TR" dirty="0"/>
              <a:t> </a:t>
            </a:r>
            <a:r>
              <a:rPr lang="tr-TR" dirty="0" err="1"/>
              <a:t>Judaeorum</a:t>
            </a:r>
            <a:endParaRPr lang="tr-T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9647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C4DDFB-ABF4-4B7C-AE5E-173E6D54C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700" y="713232"/>
            <a:ext cx="5154168" cy="1197864"/>
          </a:xfrm>
        </p:spPr>
        <p:txBody>
          <a:bodyPr>
            <a:normAutofit fontScale="90000"/>
          </a:bodyPr>
          <a:lstStyle/>
          <a:p>
            <a:r>
              <a:rPr lang="tr-TR" dirty="0"/>
              <a:t>Mary </a:t>
            </a:r>
            <a:r>
              <a:rPr lang="tr-TR" dirty="0" err="1"/>
              <a:t>Wroth</a:t>
            </a:r>
            <a:r>
              <a:rPr lang="tr-TR" dirty="0"/>
              <a:t> (1578-1651?) </a:t>
            </a:r>
            <a:endParaRPr lang="en-GB" dirty="0"/>
          </a:p>
        </p:txBody>
      </p:sp>
      <p:pic>
        <p:nvPicPr>
          <p:cNvPr id="2050" name="Picture 2" descr="Lady Mary Wroth">
            <a:extLst>
              <a:ext uri="{FF2B5EF4-FFF2-40B4-BE49-F238E27FC236}">
                <a16:creationId xmlns:a16="http://schemas.microsoft.com/office/drawing/2014/main" id="{F8A9B63E-83A6-48DE-AF45-254E49B56F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532"/>
          <a:stretch/>
        </p:blipFill>
        <p:spPr bwMode="auto">
          <a:xfrm>
            <a:off x="20" y="10"/>
            <a:ext cx="549508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!!Line">
            <a:extLst>
              <a:ext uri="{FF2B5EF4-FFF2-40B4-BE49-F238E27FC236}">
                <a16:creationId xmlns:a16="http://schemas.microsoft.com/office/drawing/2014/main" id="{29A9EE12-EF77-4DB4-84E4-043DE7235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3328" y="822960"/>
            <a:ext cx="9144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C1DF4-2B3E-43C4-8185-0BE9C997E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700" y="2048256"/>
            <a:ext cx="5154168" cy="4123944"/>
          </a:xfrm>
        </p:spPr>
        <p:txBody>
          <a:bodyPr anchor="t">
            <a:normAutofit/>
          </a:bodyPr>
          <a:lstStyle/>
          <a:p>
            <a:r>
              <a:rPr lang="tr-TR" sz="2200" dirty="0" err="1"/>
              <a:t>The</a:t>
            </a:r>
            <a:r>
              <a:rPr lang="tr-TR" sz="2200" dirty="0"/>
              <a:t> </a:t>
            </a:r>
            <a:r>
              <a:rPr lang="tr-TR" sz="2200" dirty="0" err="1"/>
              <a:t>Countess</a:t>
            </a:r>
            <a:r>
              <a:rPr lang="tr-TR" sz="2200" dirty="0"/>
              <a:t> of </a:t>
            </a:r>
            <a:r>
              <a:rPr lang="tr-TR" sz="2200" dirty="0" err="1"/>
              <a:t>Montgomery’s</a:t>
            </a:r>
            <a:r>
              <a:rPr lang="tr-TR" sz="2200" dirty="0"/>
              <a:t> </a:t>
            </a:r>
            <a:r>
              <a:rPr lang="tr-TR" sz="2200" dirty="0" err="1"/>
              <a:t>Urania</a:t>
            </a:r>
            <a:endParaRPr lang="tr-TR" sz="2200" dirty="0"/>
          </a:p>
          <a:p>
            <a:r>
              <a:rPr lang="tr-TR" sz="2200" dirty="0"/>
              <a:t>A </a:t>
            </a:r>
            <a:r>
              <a:rPr lang="tr-TR" sz="2200" dirty="0" err="1"/>
              <a:t>romance</a:t>
            </a:r>
            <a:endParaRPr lang="tr-TR" sz="2200" dirty="0"/>
          </a:p>
          <a:p>
            <a:r>
              <a:rPr lang="tr-TR" sz="2200" dirty="0" err="1"/>
              <a:t>Pamphilia</a:t>
            </a:r>
            <a:r>
              <a:rPr lang="tr-TR" sz="2200" dirty="0"/>
              <a:t> </a:t>
            </a:r>
            <a:r>
              <a:rPr lang="tr-TR" sz="2200" dirty="0" err="1"/>
              <a:t>to</a:t>
            </a:r>
            <a:r>
              <a:rPr lang="tr-TR" sz="2200" dirty="0"/>
              <a:t> </a:t>
            </a:r>
            <a:r>
              <a:rPr lang="tr-TR" sz="2200" dirty="0" err="1"/>
              <a:t>Amphilantus</a:t>
            </a:r>
            <a:endParaRPr lang="tr-TR" sz="2200" dirty="0"/>
          </a:p>
          <a:p>
            <a:r>
              <a:rPr lang="tr-TR" sz="2200" dirty="0"/>
              <a:t> </a:t>
            </a:r>
            <a:r>
              <a:rPr lang="tr-TR" sz="2200" dirty="0" err="1"/>
              <a:t>Sir</a:t>
            </a:r>
            <a:r>
              <a:rPr lang="tr-TR" sz="2200" dirty="0"/>
              <a:t> Philip </a:t>
            </a:r>
            <a:r>
              <a:rPr lang="tr-TR" sz="2200" dirty="0" err="1"/>
              <a:t>Sidney</a:t>
            </a:r>
            <a:r>
              <a:rPr lang="tr-TR" sz="2200" dirty="0"/>
              <a:t> is her </a:t>
            </a:r>
            <a:r>
              <a:rPr lang="tr-TR" sz="2200" dirty="0" err="1"/>
              <a:t>uncle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518864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BADD51-D6A4-4163-96F5-3715F80DC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700" y="713232"/>
            <a:ext cx="5154168" cy="1197864"/>
          </a:xfrm>
        </p:spPr>
        <p:txBody>
          <a:bodyPr>
            <a:normAutofit/>
          </a:bodyPr>
          <a:lstStyle/>
          <a:p>
            <a:r>
              <a:rPr lang="tr-TR" dirty="0"/>
              <a:t>Elizabeth </a:t>
            </a:r>
            <a:r>
              <a:rPr lang="tr-TR" dirty="0" err="1"/>
              <a:t>Cary</a:t>
            </a:r>
            <a:r>
              <a:rPr lang="tr-TR" dirty="0"/>
              <a:t> </a:t>
            </a:r>
            <a:endParaRPr lang="en-GB" dirty="0"/>
          </a:p>
        </p:txBody>
      </p:sp>
      <p:pic>
        <p:nvPicPr>
          <p:cNvPr id="3074" name="Picture 2" descr="portrait c. 1620">
            <a:extLst>
              <a:ext uri="{FF2B5EF4-FFF2-40B4-BE49-F238E27FC236}">
                <a16:creationId xmlns:a16="http://schemas.microsoft.com/office/drawing/2014/main" id="{5783363D-8F87-47E5-8518-270AA6F95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8"/>
          <a:stretch/>
        </p:blipFill>
        <p:spPr bwMode="auto">
          <a:xfrm>
            <a:off x="20" y="10"/>
            <a:ext cx="549508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!!Line">
            <a:extLst>
              <a:ext uri="{FF2B5EF4-FFF2-40B4-BE49-F238E27FC236}">
                <a16:creationId xmlns:a16="http://schemas.microsoft.com/office/drawing/2014/main" id="{29A9EE12-EF77-4DB4-84E4-043DE7235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3328" y="822960"/>
            <a:ext cx="9144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1F179-7D82-4C7C-949D-5DB4C3283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700" y="2048256"/>
            <a:ext cx="5154168" cy="4123944"/>
          </a:xfrm>
        </p:spPr>
        <p:txBody>
          <a:bodyPr anchor="t">
            <a:normAutofit/>
          </a:bodyPr>
          <a:lstStyle/>
          <a:p>
            <a:r>
              <a:rPr lang="tr-TR" sz="2200" dirty="0" err="1"/>
              <a:t>The</a:t>
            </a:r>
            <a:r>
              <a:rPr lang="tr-TR" sz="2200" dirty="0"/>
              <a:t> </a:t>
            </a:r>
            <a:r>
              <a:rPr lang="tr-TR" sz="2200" dirty="0" err="1"/>
              <a:t>Tragedy</a:t>
            </a:r>
            <a:r>
              <a:rPr lang="tr-TR" sz="2200" dirty="0"/>
              <a:t> of </a:t>
            </a:r>
            <a:r>
              <a:rPr lang="tr-TR" sz="2200" dirty="0" err="1"/>
              <a:t>Miriam</a:t>
            </a:r>
            <a:endParaRPr lang="tr-TR" sz="2200" dirty="0"/>
          </a:p>
          <a:p>
            <a:r>
              <a:rPr lang="tr-TR" sz="2200" dirty="0"/>
              <a:t>First drama </a:t>
            </a:r>
            <a:r>
              <a:rPr lang="tr-TR" sz="2200" dirty="0" err="1"/>
              <a:t>written</a:t>
            </a:r>
            <a:r>
              <a:rPr lang="tr-TR" sz="2200" dirty="0"/>
              <a:t> </a:t>
            </a:r>
            <a:r>
              <a:rPr lang="tr-TR" sz="2200" dirty="0" err="1"/>
              <a:t>and</a:t>
            </a:r>
            <a:r>
              <a:rPr lang="tr-TR" sz="2200" dirty="0"/>
              <a:t> </a:t>
            </a:r>
            <a:r>
              <a:rPr lang="tr-TR" sz="2200" dirty="0" err="1"/>
              <a:t>published</a:t>
            </a:r>
            <a:r>
              <a:rPr lang="tr-TR" sz="2200" dirty="0"/>
              <a:t> </a:t>
            </a:r>
            <a:r>
              <a:rPr lang="tr-TR" sz="2200" dirty="0" err="1"/>
              <a:t>by</a:t>
            </a:r>
            <a:r>
              <a:rPr lang="tr-TR" sz="2200" dirty="0"/>
              <a:t> a </a:t>
            </a:r>
            <a:r>
              <a:rPr lang="tr-TR" sz="2200" dirty="0" err="1"/>
              <a:t>woman</a:t>
            </a:r>
            <a:endParaRPr lang="tr-TR" sz="2200" dirty="0"/>
          </a:p>
          <a:p>
            <a:r>
              <a:rPr lang="tr-TR" sz="2200" dirty="0" err="1"/>
              <a:t>Queens</a:t>
            </a:r>
            <a:r>
              <a:rPr lang="tr-TR" sz="2200" dirty="0"/>
              <a:t> </a:t>
            </a:r>
            <a:r>
              <a:rPr lang="tr-TR" sz="2200" dirty="0" err="1"/>
              <a:t>insisting</a:t>
            </a:r>
            <a:r>
              <a:rPr lang="tr-TR" sz="2200" dirty="0"/>
              <a:t> on </a:t>
            </a:r>
            <a:r>
              <a:rPr lang="tr-TR" sz="2200" dirty="0" err="1"/>
              <a:t>preserving</a:t>
            </a:r>
            <a:r>
              <a:rPr lang="tr-TR" sz="2200" dirty="0"/>
              <a:t> </a:t>
            </a:r>
            <a:r>
              <a:rPr lang="tr-TR" sz="2200" dirty="0" err="1"/>
              <a:t>their</a:t>
            </a:r>
            <a:r>
              <a:rPr lang="tr-TR" sz="2200" dirty="0"/>
              <a:t> 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714707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F461A-41B5-4916-A888-DF9052C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E17BA-0A7F-4C62-AE36-A8DCA7489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2363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97</Words>
  <Application>Microsoft Office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Women Writers in the 17th century</vt:lpstr>
      <vt:lpstr>PowerPoint Presentation</vt:lpstr>
      <vt:lpstr>Aemelia Lanyer (1569-1645)</vt:lpstr>
      <vt:lpstr>PowerPoint Presentation</vt:lpstr>
      <vt:lpstr>Mary Wroth (1578-1651?) </vt:lpstr>
      <vt:lpstr>Elizabeth Cary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Writers in the 17th century</dc:title>
  <dc:creator>Mustafa</dc:creator>
  <cp:lastModifiedBy>Mustafa</cp:lastModifiedBy>
  <cp:revision>15</cp:revision>
  <dcterms:created xsi:type="dcterms:W3CDTF">2021-12-17T20:32:12Z</dcterms:created>
  <dcterms:modified xsi:type="dcterms:W3CDTF">2021-12-17T22:12:51Z</dcterms:modified>
</cp:coreProperties>
</file>